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Maximum Drop in a Day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shape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Year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Filters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Maximum Reached Price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Maximum Gain in a Day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 Transaction Volume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Maximum Market Cap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Volatility of top 5 Crypto Currency in Recent Years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Year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Filters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Market Cap Analysis and Prediction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Top 5 Crypto by Market Cap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Transaction Volume by Year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7998c1f0-aead-40ec-bec1-3fe954135447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3e48d9b2a4cf4fbf" /><Relationship Type="http://schemas.openxmlformats.org/officeDocument/2006/relationships/slideLayout" Target="/ppt/slideLayouts/slideLayout8.xml" Id="R8736aa2f90694c82" /><Relationship Type="http://schemas.openxmlformats.org/officeDocument/2006/relationships/hyperlink" Target="https://app.powerbi.com/groups/me/reports/7998c1f0-aead-40ec-bec1-3fe954135447/?pbi_source=PowerPoint" TargetMode="External" Id="RelId0" /><Relationship Type="http://schemas.openxmlformats.org/officeDocument/2006/relationships/image" Target="/ppt/media/image4.png" Id="imgId19077966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8cfd5b813cc44931" /><Relationship Type="http://schemas.openxmlformats.org/officeDocument/2006/relationships/slideLayout" Target="/ppt/slideLayouts/slideLayout8.xml" Id="R4e77cd8c44d34ba5" /><Relationship Type="http://schemas.openxmlformats.org/officeDocument/2006/relationships/hyperlink" Target="https://app.powerbi.com/groups/me/reports/7998c1f0-aead-40ec-bec1-3fe954135447/?pbi_source=PowerPoint" TargetMode="External" Id="RelId1" /><Relationship Type="http://schemas.openxmlformats.org/officeDocument/2006/relationships/image" Target="/ppt/media/image5.png" Id="imgId1907796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e62125a0ed8b4bab" /><Relationship Type="http://schemas.openxmlformats.org/officeDocument/2006/relationships/slideLayout" Target="/ppt/slideLayouts/slideLayout8.xml" Id="Rfeb89278b29940ee" /><Relationship Type="http://schemas.openxmlformats.org/officeDocument/2006/relationships/hyperlink" Target="https://app.powerbi.com/groups/me/reports/7998c1f0-aead-40ec-bec1-3fe954135447/?pbi_source=PowerPoint" TargetMode="External" Id="RelId2" /><Relationship Type="http://schemas.openxmlformats.org/officeDocument/2006/relationships/image" Target="/ppt/media/image6.png" Id="imgId19077963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Crypto currency dashboard by kamal kumar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1/17/2022 12:12:12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11/4/2021 4:51:16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extbox ,textbox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907796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Introduction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Maximum Drop in a Day ,image ,tableEx ,shape ,slicer ,Year ,Filters ,Maximum Reached Price ,Maximum Gain in a Day ,Total Transaction Volume ,Maximum Market Cap ,textbox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907796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Tabular Report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Volatility of top 5 Crypto Currency in Recent Years ,slicer ,Year ,Filters ,Market Cap Analysis and Prediction ,Top 5 Crypto by Market Cap ,Transaction Volume by Year ,textbox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907796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Analysis and Prediction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